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3141B-BDB2-4B10-954C-43FAC841F267}" type="datetimeFigureOut">
              <a:rPr lang="en-US" smtClean="0"/>
              <a:pPr/>
              <a:t>1/3/2013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DE3ACD-DFD1-4777-B928-23B5A65D039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1/3/2013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1/3/2013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1/3/2013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1/3/2013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1/3/2013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1/3/2013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1/3/2013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1/3/2013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1/3/2013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1/3/2013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1/3/2013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0A391-198D-4046-928D-463227F3BDCA}" type="datetimeFigureOut">
              <a:rPr lang="en-US" smtClean="0"/>
              <a:pPr/>
              <a:t>1/3/2013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/>
              <a:t>MIDDLETON CHENEY</a:t>
            </a:r>
            <a:endParaRPr lang="en-US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1"/>
                </a:solidFill>
              </a:rPr>
              <a:t>FOOTBALL CLUB</a:t>
            </a:r>
            <a:endParaRPr lang="en-US" b="1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UNDER </a:t>
            </a:r>
            <a:r>
              <a:rPr lang="en-GB" b="1" dirty="0" smtClean="0"/>
              <a:t>11 </a:t>
            </a:r>
            <a:r>
              <a:rPr lang="en-GB" b="1" dirty="0"/>
              <a:t>TEAM</a:t>
            </a:r>
            <a:endParaRPr lang="en-US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GB" b="1" dirty="0" smtClean="0"/>
              <a:t>1996-97</a:t>
            </a:r>
            <a:endParaRPr lang="en-GB" b="1" dirty="0"/>
          </a:p>
          <a:p>
            <a:pPr algn="ctr">
              <a:buFontTx/>
              <a:buNone/>
            </a:pPr>
            <a:r>
              <a:rPr lang="en-GB" b="1" dirty="0"/>
              <a:t>SEASON</a:t>
            </a:r>
          </a:p>
          <a:p>
            <a:pPr algn="ctr">
              <a:buFontTx/>
              <a:buNone/>
            </a:pPr>
            <a:endParaRPr lang="en-GB" b="1" dirty="0"/>
          </a:p>
          <a:p>
            <a:pPr algn="ctr">
              <a:buFontTx/>
              <a:buNone/>
            </a:pPr>
            <a:r>
              <a:rPr lang="en-GB" b="1" dirty="0" smtClean="0"/>
              <a:t>MID WARWICKSHIRE</a:t>
            </a:r>
            <a:endParaRPr lang="en-GB" b="1" dirty="0"/>
          </a:p>
          <a:p>
            <a:pPr algn="ctr">
              <a:buFontTx/>
              <a:buNone/>
            </a:pPr>
            <a:r>
              <a:rPr lang="en-GB" b="1" dirty="0" smtClean="0"/>
              <a:t>BOYS LEAGUE </a:t>
            </a:r>
            <a:r>
              <a:rPr lang="en-GB" b="1" dirty="0" smtClean="0"/>
              <a:t>U12</a:t>
            </a:r>
            <a:endParaRPr lang="en-GB" b="1" dirty="0"/>
          </a:p>
          <a:p>
            <a:pPr algn="ctr">
              <a:buFontTx/>
              <a:buNone/>
            </a:pPr>
            <a:r>
              <a:rPr lang="en-GB" b="1" dirty="0" smtClean="0"/>
              <a:t>&amp; </a:t>
            </a:r>
            <a:r>
              <a:rPr lang="en-GB" b="1" dirty="0"/>
              <a:t>CUPS</a:t>
            </a:r>
          </a:p>
          <a:p>
            <a:pPr algn="ctr">
              <a:buFontTx/>
              <a:buNone/>
            </a:pPr>
            <a:endParaRPr lang="en-GB" b="1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September </a:t>
            </a:r>
            <a:r>
              <a:rPr lang="en-GB" sz="4000" b="1" dirty="0" smtClean="0"/>
              <a:t>1</a:t>
            </a:r>
            <a:r>
              <a:rPr lang="en-GB" sz="4000" b="1" baseline="30000" dirty="0" smtClean="0"/>
              <a:t>st</a:t>
            </a:r>
            <a:r>
              <a:rPr lang="en-GB" sz="4000" b="1" dirty="0" smtClean="0"/>
              <a:t> 1996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Mid Warwickshire  </a:t>
            </a:r>
            <a:r>
              <a:rPr lang="en-GB" sz="2400" b="1" dirty="0" smtClean="0"/>
              <a:t>U12 </a:t>
            </a:r>
            <a:r>
              <a:rPr lang="en-GB" sz="2400" b="1" dirty="0"/>
              <a:t>League 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Middleton </a:t>
            </a:r>
            <a:r>
              <a:rPr lang="en-GB" sz="2000" b="1" dirty="0" smtClean="0"/>
              <a:t>2 v 1  Warwick Woodlands</a:t>
            </a:r>
            <a:r>
              <a:rPr lang="en-GB" sz="2000" b="1" dirty="0" smtClean="0"/>
              <a:t>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R. Waters</a:t>
            </a:r>
            <a:r>
              <a:rPr lang="en-GB" sz="1600" b="1" dirty="0"/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S. Finch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L. Grady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A. Ell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L. Bidwell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PM. Jarvis</a:t>
            </a:r>
            <a:r>
              <a:rPr lang="en-GB" sz="1600" b="1" dirty="0" smtClean="0"/>
              <a:t>			</a:t>
            </a:r>
            <a:r>
              <a:rPr lang="en-GB" sz="1600" b="1" dirty="0" smtClean="0"/>
              <a:t>	Goal </a:t>
            </a:r>
            <a:r>
              <a:rPr lang="en-GB" sz="1600" b="1" dirty="0" smtClean="0"/>
              <a:t>scorers	</a:t>
            </a:r>
            <a:r>
              <a:rPr lang="en-GB" sz="1600" b="1" dirty="0" smtClean="0"/>
              <a:t>J. Bryant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T. Salt</a:t>
            </a:r>
            <a:r>
              <a:rPr lang="en-GB" sz="1600" b="1" dirty="0"/>
              <a:t>			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S. Ciablli	</a:t>
            </a:r>
            <a:r>
              <a:rPr lang="en-GB" sz="1600" b="1" dirty="0"/>
              <a:t>		</a:t>
            </a: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C. Wright</a:t>
            </a:r>
            <a:r>
              <a:rPr lang="en-GB" sz="1600" b="1" dirty="0"/>
              <a:t>		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C. White</a:t>
            </a:r>
            <a:r>
              <a:rPr lang="en-GB" sz="1600" b="1" dirty="0"/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D. Howard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 </a:t>
            </a:r>
            <a:r>
              <a:rPr lang="en-GB" sz="1600" b="1" dirty="0" smtClean="0"/>
              <a:t>J. Bryant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Ref		</a:t>
            </a:r>
            <a:r>
              <a:rPr lang="en-GB" sz="1600" b="1" dirty="0" smtClean="0"/>
              <a:t>K. Fuller</a:t>
            </a:r>
            <a:r>
              <a:rPr lang="en-GB" sz="16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Manager	</a:t>
            </a:r>
            <a:r>
              <a:rPr lang="en-GB" sz="1600" b="1" dirty="0" smtClean="0"/>
              <a:t>M. </a:t>
            </a:r>
            <a:r>
              <a:rPr lang="en-GB" sz="1600" b="1" smtClean="0"/>
              <a:t>Bidwell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966</TotalTime>
  <Words>29</Words>
  <Application>Microsoft Office PowerPoint</Application>
  <PresentationFormat>On-screen Show (4:3)</PresentationFormat>
  <Paragraphs>30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MIDDLETON CHENEY</vt:lpstr>
      <vt:lpstr>UNDER 11 TEAM</vt:lpstr>
      <vt:lpstr>September 1st 1996  Mid Warwickshire  U12 League - Home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MIDDLETON CHENEY</dc:title>
  <dc:creator>tich</dc:creator>
  <cp:lastModifiedBy>martin57</cp:lastModifiedBy>
  <cp:revision>60</cp:revision>
  <dcterms:created xsi:type="dcterms:W3CDTF">2009-04-11T11:47:07Z</dcterms:created>
  <dcterms:modified xsi:type="dcterms:W3CDTF">2013-01-03T09:07:45Z</dcterms:modified>
</cp:coreProperties>
</file>